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3" r:id="rId4"/>
    <p:sldId id="272" r:id="rId5"/>
    <p:sldId id="27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НЕРВНАЯ СИСТЕМА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27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фото\24062013_19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2" t="3826" r="3395" b="4340"/>
          <a:stretch/>
        </p:blipFill>
        <p:spPr bwMode="auto">
          <a:xfrm>
            <a:off x="0" y="564236"/>
            <a:ext cx="9144000" cy="629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1679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ПРЕПАРАТ № 30. СПИННОЙ МОЗГ СОБАКИ. Импрегнация серебром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4788024" y="1916832"/>
            <a:ext cx="72008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508104" y="1628800"/>
            <a:ext cx="252028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1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4788024" y="5517232"/>
            <a:ext cx="72008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08104" y="5301208"/>
            <a:ext cx="252028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2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5616" y="1340768"/>
            <a:ext cx="324036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3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5736" y="3356992"/>
            <a:ext cx="36004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4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6804248" y="1916832"/>
            <a:ext cx="432048" cy="7200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7704348" y="5184640"/>
            <a:ext cx="504056" cy="5760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7956376" y="2852936"/>
            <a:ext cx="576064" cy="6480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236296" y="1484784"/>
            <a:ext cx="36004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5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44408" y="5517232"/>
            <a:ext cx="288032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6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32440" y="2492896"/>
            <a:ext cx="360040" cy="461665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7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3995936" y="3933056"/>
            <a:ext cx="360040" cy="5760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707904" y="4475949"/>
            <a:ext cx="288032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8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4572000" y="2954561"/>
            <a:ext cx="216024" cy="762471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272849" y="2539062"/>
            <a:ext cx="299151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9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23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7392" y="0"/>
            <a:ext cx="8721969" cy="4832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ЯДРА СЕРОГО ВЕЩЕСТВА СПИННОГО МОЗГА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5" t="10322" r="1971" b="3741"/>
          <a:stretch/>
        </p:blipFill>
        <p:spPr>
          <a:xfrm>
            <a:off x="597876" y="1217112"/>
            <a:ext cx="7965832" cy="548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174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ell\Desktop\фото\ghhj\25062013_5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7" b="12182"/>
          <a:stretch/>
        </p:blipFill>
        <p:spPr bwMode="auto">
          <a:xfrm>
            <a:off x="0" y="530523"/>
            <a:ext cx="7092280" cy="622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7303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itchFamily="18" charset="0"/>
              </a:rPr>
              <a:t>ПРЕПАРАТ № 34. КОРА  БОЛЬШИХ ПОЛУШАРИЙ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Импрегнация серебром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6156176" y="1052736"/>
            <a:ext cx="100811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6156176" y="1628800"/>
            <a:ext cx="100811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4716016" y="2492896"/>
            <a:ext cx="2448272" cy="1306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6012160" y="3717032"/>
            <a:ext cx="115212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4572000" y="4869160"/>
            <a:ext cx="309634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4788024" y="5589240"/>
            <a:ext cx="288032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147710" y="783977"/>
            <a:ext cx="1872208" cy="4616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1 </a:t>
            </a:r>
            <a:r>
              <a:rPr lang="ru-RU" sz="1200" b="1" dirty="0" smtClean="0">
                <a:solidFill>
                  <a:schemeClr val="bg1"/>
                </a:solidFill>
              </a:rPr>
              <a:t>Молекулярный слой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44543" y="1383159"/>
            <a:ext cx="1872208" cy="6463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2 </a:t>
            </a:r>
            <a:r>
              <a:rPr lang="ru-RU" sz="1200" b="1" dirty="0" smtClean="0">
                <a:solidFill>
                  <a:schemeClr val="bg1"/>
                </a:solidFill>
              </a:rPr>
              <a:t>Наружный зернистый слой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44543" y="2283196"/>
            <a:ext cx="1872208" cy="4616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3 </a:t>
            </a:r>
            <a:r>
              <a:rPr lang="ru-RU" sz="1200" b="1" dirty="0" smtClean="0">
                <a:solidFill>
                  <a:schemeClr val="bg1"/>
                </a:solidFill>
              </a:rPr>
              <a:t>Пирамидный слой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44543" y="3393866"/>
            <a:ext cx="1872208" cy="6463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4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</a:rPr>
              <a:t>Внутренний зернистый слой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44543" y="4563046"/>
            <a:ext cx="1872208" cy="4616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5 </a:t>
            </a:r>
            <a:r>
              <a:rPr lang="ru-RU" sz="1200" b="1" dirty="0" err="1" smtClean="0">
                <a:solidFill>
                  <a:schemeClr val="bg1"/>
                </a:solidFill>
              </a:rPr>
              <a:t>Ганглионарный</a:t>
            </a:r>
            <a:r>
              <a:rPr lang="ru-RU" sz="1200" b="1" dirty="0" smtClean="0">
                <a:solidFill>
                  <a:schemeClr val="bg1"/>
                </a:solidFill>
              </a:rPr>
              <a:t> слой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27521" y="5330825"/>
            <a:ext cx="1872208" cy="6463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6 </a:t>
            </a:r>
            <a:r>
              <a:rPr lang="ru-RU" sz="1200" b="1" dirty="0" smtClean="0">
                <a:solidFill>
                  <a:schemeClr val="bg1"/>
                </a:solidFill>
              </a:rPr>
              <a:t>Слой полиморфных клеток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01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ll\Desktop\фото\ghhj\25062013_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02" y="620688"/>
            <a:ext cx="9168002" cy="621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17484" y="2233915"/>
            <a:ext cx="324036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1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18856" y="3558836"/>
            <a:ext cx="288032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2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880" y="5402833"/>
            <a:ext cx="432048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3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56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ПРЕПАРАТ № 35 МОЗЖЕЧОК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СОБАКИ. Импрегнация серебром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24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68</Words>
  <Application>Microsoft Office PowerPoint</Application>
  <PresentationFormat>Экран (4:3)</PresentationFormat>
  <Paragraphs>23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Тема Office</vt:lpstr>
      <vt:lpstr>НЕРВНАЯ СИСТЕМА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НЕРВНАЯ СИСТЕМА</dc:title>
  <dc:creator>Dell</dc:creator>
  <cp:lastModifiedBy>Администратор</cp:lastModifiedBy>
  <cp:revision>23</cp:revision>
  <dcterms:created xsi:type="dcterms:W3CDTF">2013-12-11T06:30:41Z</dcterms:created>
  <dcterms:modified xsi:type="dcterms:W3CDTF">2022-02-05T22:36:15Z</dcterms:modified>
</cp:coreProperties>
</file>